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58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1D030-E2FC-4474-AE72-3AD598782F9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F7648-F24E-4902-AB56-6EB55B047A8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9314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D916AF-4E2C-42BB-BCE4-81C9B9628CC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302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3BE3-77FB-495F-B810-DE8271CA813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8F116-2E91-4BF2-B807-857E90DB56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0272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3BE3-77FB-495F-B810-DE8271CA813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8F116-2E91-4BF2-B807-857E90DB56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4006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3BE3-77FB-495F-B810-DE8271CA813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8F116-2E91-4BF2-B807-857E90DB56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5603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3BE3-77FB-495F-B810-DE8271CA813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8F116-2E91-4BF2-B807-857E90DB56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3325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3BE3-77FB-495F-B810-DE8271CA813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8F116-2E91-4BF2-B807-857E90DB56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75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3BE3-77FB-495F-B810-DE8271CA813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8F116-2E91-4BF2-B807-857E90DB56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1595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3BE3-77FB-495F-B810-DE8271CA813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8F116-2E91-4BF2-B807-857E90DB56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1989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3BE3-77FB-495F-B810-DE8271CA813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8F116-2E91-4BF2-B807-857E90DB56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679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3BE3-77FB-495F-B810-DE8271CA813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8F116-2E91-4BF2-B807-857E90DB56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4221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3BE3-77FB-495F-B810-DE8271CA813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8F116-2E91-4BF2-B807-857E90DB56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847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E3BE3-77FB-495F-B810-DE8271CA813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8F116-2E91-4BF2-B807-857E90DB56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1707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E3BE3-77FB-495F-B810-DE8271CA8138}" type="datetimeFigureOut">
              <a:rPr lang="ru-RU" smtClean="0"/>
              <a:pPr/>
              <a:t>04.02.2019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8F116-2E91-4BF2-B807-857E90DB56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4141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Доброжелательная школа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34545" y="5278581"/>
            <a:ext cx="5389419" cy="1205345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ru-RU" dirty="0" smtClean="0"/>
              <a:t>Секция №6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Разработчики - члены детского общественного совета при уполномоченном  по правам ребенка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52300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Равнобедренный треугольник 20"/>
          <p:cNvSpPr/>
          <p:nvPr/>
        </p:nvSpPr>
        <p:spPr>
          <a:xfrm>
            <a:off x="2731911" y="1727199"/>
            <a:ext cx="6175021" cy="4357511"/>
          </a:xfrm>
          <a:prstGeom prst="triangle">
            <a:avLst/>
          </a:prstGeom>
          <a:solidFill>
            <a:schemeClr val="bg1"/>
          </a:solidFill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072444" y="194952"/>
            <a:ext cx="101712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ОБРАЗ ШКОЛЫ, ДОБРОЖЕЛАТЕЛЬНОЙ К РЕБЁНКУ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15556" y="989081"/>
            <a:ext cx="2596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Я - </a:t>
            </a: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личность</a:t>
            </a:r>
            <a:endParaRPr lang="ru-RU" sz="3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85200" y="4035777"/>
            <a:ext cx="3460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Родитель -</a:t>
            </a:r>
            <a:r>
              <a:rPr lang="ru-RU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друг</a:t>
            </a:r>
            <a:endParaRPr lang="ru-RU" sz="3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3465" y="4052709"/>
            <a:ext cx="2596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Учитель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0" y="3465689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Наставник</a:t>
            </a:r>
            <a:endParaRPr lang="ru-RU" sz="2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936045" y="3505199"/>
            <a:ext cx="1828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Эксперт</a:t>
            </a:r>
            <a:endParaRPr lang="ru-RU" sz="2000" b="1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 flipH="1" flipV="1">
            <a:off x="891821" y="3860800"/>
            <a:ext cx="496711" cy="24835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2258212" y="3858416"/>
            <a:ext cx="603956" cy="21513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15928" y="4449554"/>
            <a:ext cx="33415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Здоровый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Повышает компетенцию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Нестандартный подход </a:t>
            </a:r>
            <a:br>
              <a:rPr lang="ru-RU" sz="1600" b="1" dirty="0" smtClean="0"/>
            </a:br>
            <a:r>
              <a:rPr lang="ru-RU" sz="1600" b="1" dirty="0" smtClean="0"/>
              <a:t>к преподаванию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Умеет выслушать ответ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Добрый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Честный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Коммуникабельный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Толерантный</a:t>
            </a:r>
            <a:endParaRPr lang="ru-RU" sz="16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8715892" y="4679238"/>
            <a:ext cx="31608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Соратник мне и учителю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Заинтересован </a:t>
            </a:r>
            <a:br>
              <a:rPr lang="ru-RU" sz="1600" b="1" dirty="0" smtClean="0"/>
            </a:br>
            <a:r>
              <a:rPr lang="ru-RU" sz="1600" b="1" dirty="0" smtClean="0"/>
              <a:t>в корпоративной культуре</a:t>
            </a:r>
            <a:endParaRPr lang="ru-RU" sz="16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7929577" y="1236129"/>
            <a:ext cx="33415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Индивидуальная образовательная траектория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Самоуправление 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Доступность образования сельских школ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Саморазвитие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Безопасность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</a:t>
            </a:r>
            <a:r>
              <a:rPr lang="ru-RU" sz="1600" b="1" dirty="0" err="1" smtClean="0"/>
              <a:t>Здоровьесбережение</a:t>
            </a:r>
            <a:endParaRPr lang="ru-RU" sz="1600" b="1" dirty="0" smtClean="0"/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Ящик идей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/>
              <a:t> Стипендия </a:t>
            </a:r>
            <a:endParaRPr lang="ru-RU" sz="1600" b="1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466058" y="2384994"/>
            <a:ext cx="2743200" cy="609600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Доброжелательная среда</a:t>
            </a:r>
            <a:endParaRPr lang="ru-RU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4777372" y="3070574"/>
            <a:ext cx="3251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1600" b="1" dirty="0" smtClean="0"/>
              <a:t>1. Материальная</a:t>
            </a:r>
          </a:p>
          <a:p>
            <a:pPr marL="342900" indent="-342900"/>
            <a:r>
              <a:rPr lang="ru-RU" sz="1600" dirty="0" smtClean="0"/>
              <a:t>а) живой коридор</a:t>
            </a:r>
          </a:p>
          <a:p>
            <a:pPr marL="342900" indent="-342900"/>
            <a:r>
              <a:rPr lang="ru-RU" sz="1600" dirty="0" smtClean="0"/>
              <a:t>б) оборудование школы</a:t>
            </a:r>
          </a:p>
          <a:p>
            <a:pPr marL="342900" indent="-342900"/>
            <a:r>
              <a:rPr lang="ru-RU" sz="1600" b="1" dirty="0" smtClean="0"/>
              <a:t>2. Духовная</a:t>
            </a:r>
          </a:p>
          <a:p>
            <a:pPr marL="342900" indent="-342900"/>
            <a:r>
              <a:rPr lang="ru-RU" sz="1600" dirty="0" smtClean="0"/>
              <a:t>а) проект по корпоративной культуре</a:t>
            </a:r>
          </a:p>
          <a:p>
            <a:pPr marL="342900" indent="-342900"/>
            <a:r>
              <a:rPr lang="ru-RU" sz="1600" dirty="0" smtClean="0"/>
              <a:t>б) эмблема</a:t>
            </a:r>
          </a:p>
          <a:p>
            <a:pPr marL="342900" indent="-342900"/>
            <a:r>
              <a:rPr lang="ru-RU" sz="1600" dirty="0" smtClean="0"/>
              <a:t>в) хороший социально-психологический климат</a:t>
            </a:r>
          </a:p>
          <a:p>
            <a:pPr marL="342900" indent="-342900"/>
            <a:r>
              <a:rPr lang="ru-RU" sz="1600" b="1" dirty="0" smtClean="0"/>
              <a:t>3. Открытая</a:t>
            </a:r>
          </a:p>
          <a:p>
            <a:pPr marL="342900" indent="-342900"/>
            <a:r>
              <a:rPr lang="ru-RU" sz="1600" dirty="0" smtClean="0"/>
              <a:t>а) продвижение в </a:t>
            </a:r>
            <a:r>
              <a:rPr lang="ru-RU" sz="1600" dirty="0" err="1" smtClean="0"/>
              <a:t>соцсетях</a:t>
            </a:r>
            <a:endParaRPr lang="ru-RU" sz="1600" dirty="0" smtClean="0"/>
          </a:p>
          <a:p>
            <a:pPr marL="342900" indent="-342900"/>
            <a:r>
              <a:rPr lang="ru-RU" sz="1600" dirty="0" smtClean="0"/>
              <a:t>б) сайт школы</a:t>
            </a:r>
            <a:endParaRPr lang="ru-RU" sz="1600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9020717" y="5969839"/>
            <a:ext cx="280134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ценности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 rot="1275302">
            <a:off x="428268" y="1244042"/>
            <a:ext cx="3340338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Трёхкомпонентная 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диаграмма 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состояния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3176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947738"/>
            <a:ext cx="10805968" cy="111658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Миссия доброжелательной школы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2327563"/>
            <a:ext cx="10237932" cy="3505199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качественное образование и воспитание учеников в максимально безопасной, </a:t>
            </a:r>
            <a:r>
              <a:rPr lang="ru-RU" sz="4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здоровьесберегающей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комфортной среде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9441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6473" y="573665"/>
            <a:ext cx="10515600" cy="11442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Видение образа доброжелательной школы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6473" y="1717963"/>
            <a:ext cx="11194471" cy="4718052"/>
          </a:xfrm>
        </p:spPr>
        <p:txBody>
          <a:bodyPr>
            <a:noAutofit/>
          </a:bodyPr>
          <a:lstStyle/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Доброжелательная школа – это школа, которая обеспечивает максимально качественное образование ученикам через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 индивидуальных особенностей каждого 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ученика;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безопасной и комфортной социально-психологической 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среды;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организацию стопроцентно эффективного взаимодействия всех участников образовательного процесса (ученик, учитель, родитель, руководители, гражданское 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общество);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детей в принятии решений в их интересах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Школа, которая помогает в воспитании творческой, </a:t>
            </a:r>
            <a:r>
              <a:rPr lang="ru-RU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креативномыслящей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любознательной, позитивно настроенной, </a:t>
            </a:r>
            <a:r>
              <a:rPr lang="ru-RU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здоровьеориентированной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личности.</a:t>
            </a: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5328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753775"/>
            <a:ext cx="10515600" cy="88106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Риски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1842654"/>
            <a:ext cx="10667422" cy="3602181"/>
          </a:xfrm>
        </p:spPr>
        <p:txBody>
          <a:bodyPr>
            <a:normAutofit fontScale="85000" lnSpcReduction="2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Нежелание субъектов принимать концепцию проекта «Доброжелательная школа» (нежелание меняться, отсутствие учета мнения участников проекта, неуважение  свобод участников, низкая заинтересованность в результатах проекта, неэффективность методов обучения)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Недостаточная проработанность мероприятий проекта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 материально-техническое  обеспечение для создания комфортной и </a:t>
            </a:r>
            <a:r>
              <a:rPr lang="ru-RU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безопастной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среды </a:t>
            </a:r>
            <a:endParaRPr lang="ru-RU" sz="3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694226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</TotalTime>
  <Words>256</Words>
  <Application>Microsoft Office PowerPoint</Application>
  <PresentationFormat>Произвольный</PresentationFormat>
  <Paragraphs>56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Доброжелательная школа</vt:lpstr>
      <vt:lpstr>Слайд 2</vt:lpstr>
      <vt:lpstr>Миссия доброжелательной школы</vt:lpstr>
      <vt:lpstr>Видение образа доброжелательной школы </vt:lpstr>
      <vt:lpstr>Риски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kayushnikova</cp:lastModifiedBy>
  <cp:revision>6</cp:revision>
  <dcterms:created xsi:type="dcterms:W3CDTF">2019-01-25T10:04:55Z</dcterms:created>
  <dcterms:modified xsi:type="dcterms:W3CDTF">2019-02-04T13:46:05Z</dcterms:modified>
</cp:coreProperties>
</file>